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Tahoma" panose="020B0604030504040204" pitchFamily="34" charset="0"/>
      <p:regular r:id="rId16"/>
      <p:bold r:id="rId17"/>
    </p:embeddedFont>
    <p:embeddedFont>
      <p:font typeface="微軟正黑體" panose="020B0604030504040204" pitchFamily="34" charset="-120"/>
      <p:regular r:id="rId18"/>
      <p:bold r:id="rId19"/>
    </p:embeddedFont>
    <p:embeddedFont>
      <p:font typeface="微軟正黑體" panose="020B0604030504040204" pitchFamily="34" charset="-12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112年11月21日 </a:t>
            </a:r>
            <a:r>
              <a:rPr sz="2400" b="1" smtClean="0">
                <a:solidFill>
                  <a:srgbClr val="000000"/>
                </a:solidFill>
                <a:latin typeface="微軟正黑體"/>
              </a:rPr>
              <a:t>0900</a:t>
            </a:r>
            <a:r>
              <a:rPr sz="2400" b="1">
                <a:solidFill>
                  <a:srgbClr val="000000"/>
                </a:solidFill>
                <a:latin typeface="微軟正黑體"/>
              </a:rPr>
              <a:t>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9" name="Picture 138" descr="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0" name="Picture 139" descr="SW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昨(20)日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6" name="Picture 45" descr="E_06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7" name="Picture 46" descr="E_yday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 dirty="0">
                <a:solidFill>
                  <a:srgbClr val="0C3373"/>
                </a:solidFill>
                <a:latin typeface="微軟正黑體"/>
              </a:rPr>
              <a:t>明(22)日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zh-TW" altLang="en-US" sz="1800" b="1" dirty="0">
                <a:solidFill>
                  <a:srgbClr val="0C3373"/>
                </a:solidFill>
                <a:latin typeface="微軟正黑體"/>
              </a:rPr>
              <a:t>後</a:t>
            </a:r>
            <a:r>
              <a:rPr sz="1800" b="1" dirty="0" smtClean="0">
                <a:solidFill>
                  <a:srgbClr val="0C3373"/>
                </a:solidFill>
                <a:latin typeface="微軟正黑體"/>
              </a:rPr>
              <a:t>(2</a:t>
            </a:r>
            <a:r>
              <a:rPr lang="en-US" altLang="zh-TW" sz="1800" b="1" dirty="0" smtClean="0">
                <a:solidFill>
                  <a:srgbClr val="0C3373"/>
                </a:solidFill>
                <a:latin typeface="微軟正黑體"/>
              </a:rPr>
              <a:t>3</a:t>
            </a:r>
            <a:r>
              <a:rPr sz="1800" b="1" dirty="0" smtClean="0">
                <a:solidFill>
                  <a:srgbClr val="0C3373"/>
                </a:solidFill>
                <a:latin typeface="微軟正黑體"/>
              </a:rPr>
              <a:t>)</a:t>
            </a:r>
            <a:r>
              <a:rPr sz="1800" b="1" dirty="0">
                <a:solidFill>
                  <a:srgbClr val="0C3373"/>
                </a:solidFill>
                <a:latin typeface="微軟正黑體"/>
              </a:rPr>
              <a:t>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1185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Tahoma</vt:lpstr>
      <vt:lpstr>微軟正黑體</vt:lpstr>
      <vt:lpstr>新細明體</vt:lpstr>
      <vt:lpstr>Arial</vt:lpstr>
      <vt:lpstr>微軟正黑體</vt:lpstr>
      <vt:lpstr>Calibri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1358</cp:revision>
  <dcterms:modified xsi:type="dcterms:W3CDTF">2023-11-22T06:29:25Z</dcterms:modified>
</cp:coreProperties>
</file>